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8" r:id="rId3"/>
    <p:sldId id="288" r:id="rId4"/>
    <p:sldId id="292" r:id="rId5"/>
    <p:sldId id="308" r:id="rId6"/>
    <p:sldId id="309" r:id="rId7"/>
    <p:sldId id="310" r:id="rId8"/>
    <p:sldId id="301" r:id="rId9"/>
    <p:sldId id="311" r:id="rId10"/>
    <p:sldId id="306" r:id="rId11"/>
    <p:sldId id="30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7F3E"/>
    <a:srgbClr val="1287C3"/>
    <a:srgbClr val="0E6794"/>
    <a:srgbClr val="05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19.02.2019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99987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8012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7227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7943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797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2183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6499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37108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1162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2753" y="1844824"/>
            <a:ext cx="4538491" cy="621269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ПСАЛОМ </a:t>
            </a:r>
            <a:r>
              <a:rPr lang="en-US" sz="2800" dirty="0">
                <a:solidFill>
                  <a:srgbClr val="1287C3"/>
                </a:solidFill>
                <a:latin typeface="Georgia" panose="02040502050405020303" pitchFamily="18" charset="0"/>
              </a:rPr>
              <a:t>35</a:t>
            </a:r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 </a:t>
            </a:r>
            <a:endParaRPr lang="ru-RU" sz="3200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6" y="2564904"/>
            <a:ext cx="8496944" cy="23762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i="1" dirty="0" err="1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Заклик</a:t>
            </a:r>
            <a:r>
              <a:rPr lang="ru-RU" sz="4000" i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до Господа</a:t>
            </a:r>
            <a:br>
              <a:rPr lang="ru-RU" sz="4000" i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</a:br>
            <a:r>
              <a:rPr lang="ru-RU" sz="4000" i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 про </a:t>
            </a:r>
            <a:r>
              <a:rPr lang="ru-RU" sz="4000" i="1" dirty="0" err="1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організацію</a:t>
            </a:r>
            <a:r>
              <a:rPr lang="ru-RU" sz="4000" i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/>
            </a:r>
            <a:br>
              <a:rPr lang="ru-RU" sz="4000" i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</a:br>
            <a:r>
              <a:rPr lang="ru-RU" sz="4000" i="1" dirty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церкви</a:t>
            </a:r>
            <a:endParaRPr lang="ru-RU" sz="4000" i="1" spc="600" dirty="0">
              <a:solidFill>
                <a:schemeClr val="accent3">
                  <a:lumMod val="50000"/>
                </a:schemeClr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873846"/>
            <a:ext cx="8280920" cy="421945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4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Хай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співають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звеселяються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брати-баптисти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бажає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правоти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нехай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кажуть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завжди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Хай буде великий Господь Бог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миру та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успіху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заснуванні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нової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церкви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бажає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Своєму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молодому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рабові-баптистові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:27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01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873846"/>
            <a:ext cx="8280920" cy="321133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А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язик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________,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звіщатиме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правду Твою, славу Твою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кожен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день!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:28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511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Судися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о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Владико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Господи, з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тими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ЧОЛОВІКАМИ,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судиться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мною, ______, воюй з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тими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мною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воює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Божественний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Воїне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 душа моя, ________, в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буде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радіти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звеселиться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допомогою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:9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7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873846"/>
            <a:ext cx="8280920" cy="393141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 я, _____, як вони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хворували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були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зодягався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верету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душу свою мучив постом,</a:t>
            </a:r>
            <a:b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молитва ж моя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поверталась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лоно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:13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89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873846"/>
            <a:ext cx="8280920" cy="393141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latin typeface="Georgia" panose="02040502050405020303" pitchFamily="18" charset="0"/>
              </a:rPr>
              <a:t>Господи, чи довго Ти будеш дивитись на це? Відверни мою роботу з організації нової церкви від їхніх зубів, від отих левчуків служіння моє! </a:t>
            </a:r>
            <a:endParaRPr lang="en-US" sz="4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91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873846"/>
            <a:ext cx="8280920" cy="371539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/>
          </a:p>
          <a:p>
            <a:r>
              <a:rPr lang="uk-UA" sz="4000" i="1" dirty="0">
                <a:latin typeface="Georgia" panose="02040502050405020303" pitchFamily="18" charset="0"/>
              </a:rPr>
              <a:t>Я буду Тебе прославляти на зборах великих святих баптистів, буду Тебе вихваляти в численнім народі! </a:t>
            </a:r>
            <a:endParaRPr lang="en-US" sz="40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60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873846"/>
            <a:ext cx="8280920" cy="371539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/>
          </a:p>
          <a:p>
            <a:r>
              <a:rPr lang="uk-UA" sz="4000" i="1" dirty="0">
                <a:latin typeface="Georgia" panose="02040502050405020303" pitchFamily="18" charset="0"/>
              </a:rPr>
              <a:t>свої уста на мене вони розкривають, говорять: Ага, ага! Наші очі це бачили! </a:t>
            </a:r>
            <a:endParaRPr lang="en-US" sz="4000" i="1" dirty="0">
              <a:latin typeface="Georgia" panose="02040502050405020303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21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93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873846"/>
            <a:ext cx="8280920" cy="357137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бачив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Господи,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дивовижний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Отче, не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помовчи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ж, Господи, не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віддаляйся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мене!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:22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35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873846"/>
            <a:ext cx="8280920" cy="357137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uk-UA" sz="4000" i="1" dirty="0">
                <a:latin typeface="Georgia" panose="02040502050405020303" pitchFamily="18" charset="0"/>
              </a:rPr>
              <a:t>розсуди Ти мене до Своїй справедливості, святий і справедливий Господи, Боже мій, і нехай через мене не </a:t>
            </a:r>
            <a:r>
              <a:rPr lang="uk-UA" sz="4000" i="1" dirty="0" err="1">
                <a:latin typeface="Georgia" panose="02040502050405020303" pitchFamily="18" charset="0"/>
              </a:rPr>
              <a:t>тішаться</a:t>
            </a:r>
            <a:r>
              <a:rPr lang="uk-UA" sz="4000" i="1" dirty="0">
                <a:latin typeface="Georgia" panose="02040502050405020303" pitchFamily="18" charset="0"/>
              </a:rPr>
              <a:t>, </a:t>
            </a:r>
            <a:endParaRPr lang="en-US" sz="4000" i="1" dirty="0">
              <a:latin typeface="Georgia" panose="02040502050405020303" pitchFamily="18" charset="0"/>
            </a:endParaRPr>
          </a:p>
          <a:p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3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93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51</Words>
  <Application>Microsoft Office PowerPoint</Application>
  <PresentationFormat>Экран (4:3)</PresentationFormat>
  <Paragraphs>89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35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153</cp:revision>
  <dcterms:created xsi:type="dcterms:W3CDTF">2011-03-25T18:27:23Z</dcterms:created>
  <dcterms:modified xsi:type="dcterms:W3CDTF">2019-02-19T17:27:45Z</dcterms:modified>
</cp:coreProperties>
</file>